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6" r:id="rId2"/>
    <p:sldId id="280" r:id="rId3"/>
    <p:sldId id="281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82" r:id="rId15"/>
    <p:sldId id="276" r:id="rId16"/>
    <p:sldId id="283" r:id="rId17"/>
    <p:sldId id="277" r:id="rId18"/>
    <p:sldId id="284" r:id="rId19"/>
    <p:sldId id="279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61F20-8869-4769-B291-2C372BDF06A8}" v="105" dt="2018-11-07T04:14:51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210" autoAdjust="0"/>
  </p:normalViewPr>
  <p:slideViewPr>
    <p:cSldViewPr snapToGrid="0">
      <p:cViewPr>
        <p:scale>
          <a:sx n="46" d="100"/>
          <a:sy n="46" d="100"/>
        </p:scale>
        <p:origin x="14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ng Le" userId="3fc18641191e6492" providerId="LiveId" clId="{5C561F20-8869-4769-B291-2C372BDF06A8}"/>
    <pc:docChg chg="undo custSel addSld delSld modSld sldOrd">
      <pc:chgData name="Tung Le" userId="3fc18641191e6492" providerId="LiveId" clId="{5C561F20-8869-4769-B291-2C372BDF06A8}" dt="2018-11-07T04:35:31.170" v="7614" actId="114"/>
      <pc:docMkLst>
        <pc:docMk/>
      </pc:docMkLst>
      <pc:sldChg chg="modNotesTx">
        <pc:chgData name="Tung Le" userId="3fc18641191e6492" providerId="LiveId" clId="{5C561F20-8869-4769-B291-2C372BDF06A8}" dt="2018-11-07T04:00:18.004" v="3476" actId="20577"/>
        <pc:sldMkLst>
          <pc:docMk/>
          <pc:sldMk cId="4020572361" sldId="265"/>
        </pc:sldMkLst>
      </pc:sldChg>
      <pc:sldChg chg="modSp modNotesTx">
        <pc:chgData name="Tung Le" userId="3fc18641191e6492" providerId="LiveId" clId="{5C561F20-8869-4769-B291-2C372BDF06A8}" dt="2018-11-07T04:14:55.245" v="5489" actId="1076"/>
        <pc:sldMkLst>
          <pc:docMk/>
          <pc:sldMk cId="1242883116" sldId="266"/>
        </pc:sldMkLst>
        <pc:spChg chg="mod">
          <ac:chgData name="Tung Le" userId="3fc18641191e6492" providerId="LiveId" clId="{5C561F20-8869-4769-B291-2C372BDF06A8}" dt="2018-11-07T04:14:55.245" v="5489" actId="1076"/>
          <ac:spMkLst>
            <pc:docMk/>
            <pc:sldMk cId="1242883116" sldId="266"/>
            <ac:spMk id="4" creationId="{79940441-EC72-4E15-BF87-25C1B2F3CC84}"/>
          </ac:spMkLst>
        </pc:spChg>
      </pc:sldChg>
      <pc:sldChg chg="modNotesTx">
        <pc:chgData name="Tung Le" userId="3fc18641191e6492" providerId="LiveId" clId="{5C561F20-8869-4769-B291-2C372BDF06A8}" dt="2018-11-07T04:03:51.615" v="3912" actId="20577"/>
        <pc:sldMkLst>
          <pc:docMk/>
          <pc:sldMk cId="1027074814" sldId="267"/>
        </pc:sldMkLst>
      </pc:sldChg>
      <pc:sldChg chg="addSp modSp modNotesTx">
        <pc:chgData name="Tung Le" userId="3fc18641191e6492" providerId="LiveId" clId="{5C561F20-8869-4769-B291-2C372BDF06A8}" dt="2018-11-07T04:22:27.930" v="6563" actId="20577"/>
        <pc:sldMkLst>
          <pc:docMk/>
          <pc:sldMk cId="2590494362" sldId="268"/>
        </pc:sldMkLst>
        <pc:spChg chg="mod">
          <ac:chgData name="Tung Le" userId="3fc18641191e6492" providerId="LiveId" clId="{5C561F20-8869-4769-B291-2C372BDF06A8}" dt="2018-11-06T23:38:46.528" v="623" actId="20577"/>
          <ac:spMkLst>
            <pc:docMk/>
            <pc:sldMk cId="2590494362" sldId="268"/>
            <ac:spMk id="3" creationId="{6789D3F1-6828-4D8C-BC09-BDD6F85E6C2D}"/>
          </ac:spMkLst>
        </pc:spChg>
        <pc:spChg chg="mod">
          <ac:chgData name="Tung Le" userId="3fc18641191e6492" providerId="LiveId" clId="{5C561F20-8869-4769-B291-2C372BDF06A8}" dt="2018-11-06T23:39:16.163" v="626" actId="1076"/>
          <ac:spMkLst>
            <pc:docMk/>
            <pc:sldMk cId="2590494362" sldId="268"/>
            <ac:spMk id="6" creationId="{D9C46134-4819-4B9D-A565-3A292F3A1BC9}"/>
          </ac:spMkLst>
        </pc:spChg>
        <pc:picChg chg="add mod">
          <ac:chgData name="Tung Le" userId="3fc18641191e6492" providerId="LiveId" clId="{5C561F20-8869-4769-B291-2C372BDF06A8}" dt="2018-11-06T23:38:29.089" v="614" actId="1036"/>
          <ac:picMkLst>
            <pc:docMk/>
            <pc:sldMk cId="2590494362" sldId="268"/>
            <ac:picMk id="2" creationId="{009B3987-78A7-433C-8A43-DEBC3BD1175E}"/>
          </ac:picMkLst>
        </pc:picChg>
        <pc:picChg chg="mod">
          <ac:chgData name="Tung Le" userId="3fc18641191e6492" providerId="LiveId" clId="{5C561F20-8869-4769-B291-2C372BDF06A8}" dt="2018-11-07T04:05:10.650" v="4046" actId="1076"/>
          <ac:picMkLst>
            <pc:docMk/>
            <pc:sldMk cId="2590494362" sldId="268"/>
            <ac:picMk id="5" creationId="{470A2221-09B7-4D03-AD82-E1FE9CAC0E24}"/>
          </ac:picMkLst>
        </pc:picChg>
      </pc:sldChg>
      <pc:sldChg chg="modSp modNotesTx">
        <pc:chgData name="Tung Le" userId="3fc18641191e6492" providerId="LiveId" clId="{5C561F20-8869-4769-B291-2C372BDF06A8}" dt="2018-11-07T04:35:13.636" v="7611" actId="114"/>
        <pc:sldMkLst>
          <pc:docMk/>
          <pc:sldMk cId="1896645193" sldId="269"/>
        </pc:sldMkLst>
        <pc:spChg chg="mod">
          <ac:chgData name="Tung Le" userId="3fc18641191e6492" providerId="LiveId" clId="{5C561F20-8869-4769-B291-2C372BDF06A8}" dt="2018-11-07T04:35:13.636" v="7611" actId="114"/>
          <ac:spMkLst>
            <pc:docMk/>
            <pc:sldMk cId="1896645193" sldId="269"/>
            <ac:spMk id="6" creationId="{0C93AF51-C4E7-43A5-A612-B510C9AD34B9}"/>
          </ac:spMkLst>
        </pc:spChg>
      </pc:sldChg>
      <pc:sldChg chg="modNotesTx">
        <pc:chgData name="Tung Le" userId="3fc18641191e6492" providerId="LiveId" clId="{5C561F20-8869-4769-B291-2C372BDF06A8}" dt="2018-11-07T04:12:39.817" v="5206" actId="20577"/>
        <pc:sldMkLst>
          <pc:docMk/>
          <pc:sldMk cId="1543219032" sldId="270"/>
        </pc:sldMkLst>
      </pc:sldChg>
      <pc:sldChg chg="modSp modNotesTx">
        <pc:chgData name="Tung Le" userId="3fc18641191e6492" providerId="LiveId" clId="{5C561F20-8869-4769-B291-2C372BDF06A8}" dt="2018-11-07T04:15:20.946" v="5527" actId="20577"/>
        <pc:sldMkLst>
          <pc:docMk/>
          <pc:sldMk cId="3936723846" sldId="271"/>
        </pc:sldMkLst>
        <pc:spChg chg="mod">
          <ac:chgData name="Tung Le" userId="3fc18641191e6492" providerId="LiveId" clId="{5C561F20-8869-4769-B291-2C372BDF06A8}" dt="2018-11-07T03:55:25.923" v="3055" actId="1076"/>
          <ac:spMkLst>
            <pc:docMk/>
            <pc:sldMk cId="3936723846" sldId="271"/>
            <ac:spMk id="3" creationId="{5DE75FBE-BAB6-4BB4-B521-BECB479101D1}"/>
          </ac:spMkLst>
        </pc:spChg>
        <pc:picChg chg="mod">
          <ac:chgData name="Tung Le" userId="3fc18641191e6492" providerId="LiveId" clId="{5C561F20-8869-4769-B291-2C372BDF06A8}" dt="2018-11-07T03:55:35.163" v="3058" actId="1076"/>
          <ac:picMkLst>
            <pc:docMk/>
            <pc:sldMk cId="3936723846" sldId="271"/>
            <ac:picMk id="5" creationId="{35FEEC5E-2281-4BD2-8304-DAE32AFA1245}"/>
          </ac:picMkLst>
        </pc:picChg>
      </pc:sldChg>
      <pc:sldChg chg="addSp modSp modNotesTx">
        <pc:chgData name="Tung Le" userId="3fc18641191e6492" providerId="LiveId" clId="{5C561F20-8869-4769-B291-2C372BDF06A8}" dt="2018-11-07T04:16:40.543" v="5841" actId="20577"/>
        <pc:sldMkLst>
          <pc:docMk/>
          <pc:sldMk cId="2399748095" sldId="272"/>
        </pc:sldMkLst>
        <pc:spChg chg="mod">
          <ac:chgData name="Tung Le" userId="3fc18641191e6492" providerId="LiveId" clId="{5C561F20-8869-4769-B291-2C372BDF06A8}" dt="2018-11-06T22:59:13.327" v="208" actId="20577"/>
          <ac:spMkLst>
            <pc:docMk/>
            <pc:sldMk cId="2399748095" sldId="272"/>
            <ac:spMk id="3" creationId="{3A46D7C8-E58A-4D58-A349-566D0108B8B5}"/>
          </ac:spMkLst>
        </pc:spChg>
        <pc:spChg chg="add mod">
          <ac:chgData name="Tung Le" userId="3fc18641191e6492" providerId="LiveId" clId="{5C561F20-8869-4769-B291-2C372BDF06A8}" dt="2018-11-06T23:00:00.636" v="228" actId="114"/>
          <ac:spMkLst>
            <pc:docMk/>
            <pc:sldMk cId="2399748095" sldId="272"/>
            <ac:spMk id="5" creationId="{249CFD5F-CE60-4BC1-B434-B2BA1D99D6A6}"/>
          </ac:spMkLst>
        </pc:spChg>
        <pc:picChg chg="add mod">
          <ac:chgData name="Tung Le" userId="3fc18641191e6492" providerId="LiveId" clId="{5C561F20-8869-4769-B291-2C372BDF06A8}" dt="2018-11-06T22:50:11.071" v="148" actId="1038"/>
          <ac:picMkLst>
            <pc:docMk/>
            <pc:sldMk cId="2399748095" sldId="272"/>
            <ac:picMk id="2" creationId="{0D009E21-0058-4AB1-85A4-33BFD65CFE4B}"/>
          </ac:picMkLst>
        </pc:picChg>
        <pc:picChg chg="add mod">
          <ac:chgData name="Tung Le" userId="3fc18641191e6492" providerId="LiveId" clId="{5C561F20-8869-4769-B291-2C372BDF06A8}" dt="2018-11-06T22:55:04.813" v="157" actId="1076"/>
          <ac:picMkLst>
            <pc:docMk/>
            <pc:sldMk cId="2399748095" sldId="272"/>
            <ac:picMk id="4" creationId="{FE97F872-F325-441D-85C2-F5D64AE452A0}"/>
          </ac:picMkLst>
        </pc:picChg>
      </pc:sldChg>
      <pc:sldChg chg="addSp modSp modNotesTx">
        <pc:chgData name="Tung Le" userId="3fc18641191e6492" providerId="LiveId" clId="{5C561F20-8869-4769-B291-2C372BDF06A8}" dt="2018-11-07T04:24:10.110" v="6689" actId="20577"/>
        <pc:sldMkLst>
          <pc:docMk/>
          <pc:sldMk cId="2720207864" sldId="273"/>
        </pc:sldMkLst>
        <pc:spChg chg="mod">
          <ac:chgData name="Tung Le" userId="3fc18641191e6492" providerId="LiveId" clId="{5C561F20-8869-4769-B291-2C372BDF06A8}" dt="2018-11-07T03:54:05.539" v="3047" actId="1076"/>
          <ac:spMkLst>
            <pc:docMk/>
            <pc:sldMk cId="2720207864" sldId="273"/>
            <ac:spMk id="3" creationId="{3A46D7C8-E58A-4D58-A349-566D0108B8B5}"/>
          </ac:spMkLst>
        </pc:spChg>
        <pc:spChg chg="add mod">
          <ac:chgData name="Tung Le" userId="3fc18641191e6492" providerId="LiveId" clId="{5C561F20-8869-4769-B291-2C372BDF06A8}" dt="2018-11-06T23:34:40.317" v="579" actId="1037"/>
          <ac:spMkLst>
            <pc:docMk/>
            <pc:sldMk cId="2720207864" sldId="273"/>
            <ac:spMk id="4" creationId="{2E396F96-1EF2-4D49-8F13-35144329DEAE}"/>
          </ac:spMkLst>
        </pc:spChg>
        <pc:picChg chg="add mod">
          <ac:chgData name="Tung Le" userId="3fc18641191e6492" providerId="LiveId" clId="{5C561F20-8869-4769-B291-2C372BDF06A8}" dt="2018-11-07T03:54:00.734" v="3046" actId="1076"/>
          <ac:picMkLst>
            <pc:docMk/>
            <pc:sldMk cId="2720207864" sldId="273"/>
            <ac:picMk id="2" creationId="{9119B15A-2954-4B57-A43D-D0428DEBD86E}"/>
          </ac:picMkLst>
        </pc:picChg>
      </pc:sldChg>
      <pc:sldChg chg="addSp delSp modSp ord modNotesTx">
        <pc:chgData name="Tung Le" userId="3fc18641191e6492" providerId="LiveId" clId="{5C561F20-8869-4769-B291-2C372BDF06A8}" dt="2018-11-07T04:35:31.170" v="7614" actId="114"/>
        <pc:sldMkLst>
          <pc:docMk/>
          <pc:sldMk cId="2567538832" sldId="274"/>
        </pc:sldMkLst>
        <pc:spChg chg="mod">
          <ac:chgData name="Tung Le" userId="3fc18641191e6492" providerId="LiveId" clId="{5C561F20-8869-4769-B291-2C372BDF06A8}" dt="2018-11-07T00:41:36.476" v="1196" actId="20577"/>
          <ac:spMkLst>
            <pc:docMk/>
            <pc:sldMk cId="2567538832" sldId="274"/>
            <ac:spMk id="3" creationId="{3A46D7C8-E58A-4D58-A349-566D0108B8B5}"/>
          </ac:spMkLst>
        </pc:spChg>
        <pc:spChg chg="add del">
          <ac:chgData name="Tung Le" userId="3fc18641191e6492" providerId="LiveId" clId="{5C561F20-8869-4769-B291-2C372BDF06A8}" dt="2018-11-07T00:42:30.086" v="1199" actId="478"/>
          <ac:spMkLst>
            <pc:docMk/>
            <pc:sldMk cId="2567538832" sldId="274"/>
            <ac:spMk id="4" creationId="{D00FC3DE-264D-4C24-82C6-5CA051BCA38E}"/>
          </ac:spMkLst>
        </pc:spChg>
        <pc:spChg chg="add mod">
          <ac:chgData name="Tung Le" userId="3fc18641191e6492" providerId="LiveId" clId="{5C561F20-8869-4769-B291-2C372BDF06A8}" dt="2018-11-07T04:35:31.170" v="7614" actId="114"/>
          <ac:spMkLst>
            <pc:docMk/>
            <pc:sldMk cId="2567538832" sldId="274"/>
            <ac:spMk id="5" creationId="{EA8237EF-C80B-42F5-A91D-08D4F340D71B}"/>
          </ac:spMkLst>
        </pc:spChg>
        <pc:picChg chg="add mod">
          <ac:chgData name="Tung Le" userId="3fc18641191e6492" providerId="LiveId" clId="{5C561F20-8869-4769-B291-2C372BDF06A8}" dt="2018-11-07T00:36:38.108" v="1068" actId="1076"/>
          <ac:picMkLst>
            <pc:docMk/>
            <pc:sldMk cId="2567538832" sldId="274"/>
            <ac:picMk id="2" creationId="{174217E7-9AEA-4D15-A6A7-E85151EBB7F1}"/>
          </ac:picMkLst>
        </pc:picChg>
      </pc:sldChg>
      <pc:sldChg chg="addSp modSp modNotesTx">
        <pc:chgData name="Tung Le" userId="3fc18641191e6492" providerId="LiveId" clId="{5C561F20-8869-4769-B291-2C372BDF06A8}" dt="2018-11-07T04:25:32.176" v="6876" actId="20577"/>
        <pc:sldMkLst>
          <pc:docMk/>
          <pc:sldMk cId="28557950" sldId="275"/>
        </pc:sldMkLst>
        <pc:spChg chg="mod">
          <ac:chgData name="Tung Le" userId="3fc18641191e6492" providerId="LiveId" clId="{5C561F20-8869-4769-B291-2C372BDF06A8}" dt="2018-11-07T03:54:19.060" v="3048" actId="1076"/>
          <ac:spMkLst>
            <pc:docMk/>
            <pc:sldMk cId="28557950" sldId="275"/>
            <ac:spMk id="3" creationId="{3A46D7C8-E58A-4D58-A349-566D0108B8B5}"/>
          </ac:spMkLst>
        </pc:spChg>
        <pc:spChg chg="add mod">
          <ac:chgData name="Tung Le" userId="3fc18641191e6492" providerId="LiveId" clId="{5C561F20-8869-4769-B291-2C372BDF06A8}" dt="2018-11-07T02:37:04.677" v="1752" actId="1076"/>
          <ac:spMkLst>
            <pc:docMk/>
            <pc:sldMk cId="28557950" sldId="275"/>
            <ac:spMk id="4" creationId="{A08CCA15-1E4E-4AC6-8207-DF797D4505AD}"/>
          </ac:spMkLst>
        </pc:spChg>
        <pc:picChg chg="add mod">
          <ac:chgData name="Tung Le" userId="3fc18641191e6492" providerId="LiveId" clId="{5C561F20-8869-4769-B291-2C372BDF06A8}" dt="2018-11-07T03:54:20.999" v="3049" actId="1076"/>
          <ac:picMkLst>
            <pc:docMk/>
            <pc:sldMk cId="28557950" sldId="275"/>
            <ac:picMk id="2" creationId="{679DC2E7-5727-4AEC-9C1B-9394569521D6}"/>
          </ac:picMkLst>
        </pc:picChg>
      </pc:sldChg>
      <pc:sldChg chg="addSp modSp modNotesTx">
        <pc:chgData name="Tung Le" userId="3fc18641191e6492" providerId="LiveId" clId="{5C561F20-8869-4769-B291-2C372BDF06A8}" dt="2018-11-07T04:27:50.518" v="7251" actId="20577"/>
        <pc:sldMkLst>
          <pc:docMk/>
          <pc:sldMk cId="2315475049" sldId="276"/>
        </pc:sldMkLst>
        <pc:spChg chg="mod">
          <ac:chgData name="Tung Le" userId="3fc18641191e6492" providerId="LiveId" clId="{5C561F20-8869-4769-B291-2C372BDF06A8}" dt="2018-11-07T02:51:36.489" v="1888" actId="14100"/>
          <ac:spMkLst>
            <pc:docMk/>
            <pc:sldMk cId="2315475049" sldId="276"/>
            <ac:spMk id="3" creationId="{3A46D7C8-E58A-4D58-A349-566D0108B8B5}"/>
          </ac:spMkLst>
        </pc:spChg>
        <pc:spChg chg="add mod">
          <ac:chgData name="Tung Le" userId="3fc18641191e6492" providerId="LiveId" clId="{5C561F20-8869-4769-B291-2C372BDF06A8}" dt="2018-11-07T02:52:51.977" v="1896" actId="1076"/>
          <ac:spMkLst>
            <pc:docMk/>
            <pc:sldMk cId="2315475049" sldId="276"/>
            <ac:spMk id="5" creationId="{B2EDC781-8C62-4A93-B689-DF7C0BC21C00}"/>
          </ac:spMkLst>
        </pc:spChg>
        <pc:picChg chg="add mod">
          <ac:chgData name="Tung Le" userId="3fc18641191e6492" providerId="LiveId" clId="{5C561F20-8869-4769-B291-2C372BDF06A8}" dt="2018-11-07T02:52:23.018" v="1894" actId="1036"/>
          <ac:picMkLst>
            <pc:docMk/>
            <pc:sldMk cId="2315475049" sldId="276"/>
            <ac:picMk id="2" creationId="{4ED879E0-8606-4C35-9453-D6E1B8A67614}"/>
          </ac:picMkLst>
        </pc:picChg>
        <pc:picChg chg="add mod">
          <ac:chgData name="Tung Le" userId="3fc18641191e6492" providerId="LiveId" clId="{5C561F20-8869-4769-B291-2C372BDF06A8}" dt="2018-11-07T02:51:32.836" v="1887" actId="1076"/>
          <ac:picMkLst>
            <pc:docMk/>
            <pc:sldMk cId="2315475049" sldId="276"/>
            <ac:picMk id="4" creationId="{DA3E2F75-B521-443F-99A8-AFA39FBC2930}"/>
          </ac:picMkLst>
        </pc:picChg>
      </pc:sldChg>
      <pc:sldChg chg="addSp delSp modSp modNotesTx">
        <pc:chgData name="Tung Le" userId="3fc18641191e6492" providerId="LiveId" clId="{5C561F20-8869-4769-B291-2C372BDF06A8}" dt="2018-11-07T04:30:34.508" v="7508" actId="20577"/>
        <pc:sldMkLst>
          <pc:docMk/>
          <pc:sldMk cId="925445890" sldId="277"/>
        </pc:sldMkLst>
        <pc:spChg chg="add del mod">
          <ac:chgData name="Tung Le" userId="3fc18641191e6492" providerId="LiveId" clId="{5C561F20-8869-4769-B291-2C372BDF06A8}" dt="2018-11-07T03:14:52.116" v="2105" actId="478"/>
          <ac:spMkLst>
            <pc:docMk/>
            <pc:sldMk cId="925445890" sldId="277"/>
            <ac:spMk id="2" creationId="{1504B266-099A-44FE-9FEA-4604EC32FD2B}"/>
          </ac:spMkLst>
        </pc:spChg>
        <pc:spChg chg="mod">
          <ac:chgData name="Tung Le" userId="3fc18641191e6492" providerId="LiveId" clId="{5C561F20-8869-4769-B291-2C372BDF06A8}" dt="2018-11-07T03:54:33.075" v="3050" actId="1076"/>
          <ac:spMkLst>
            <pc:docMk/>
            <pc:sldMk cId="925445890" sldId="277"/>
            <ac:spMk id="3" creationId="{3A46D7C8-E58A-4D58-A349-566D0108B8B5}"/>
          </ac:spMkLst>
        </pc:spChg>
        <pc:spChg chg="add del mod">
          <ac:chgData name="Tung Le" userId="3fc18641191e6492" providerId="LiveId" clId="{5C561F20-8869-4769-B291-2C372BDF06A8}" dt="2018-11-07T03:26:01.867" v="2121" actId="478"/>
          <ac:spMkLst>
            <pc:docMk/>
            <pc:sldMk cId="925445890" sldId="277"/>
            <ac:spMk id="5" creationId="{B2D0988F-3631-48C1-827D-0ECF8836AE16}"/>
          </ac:spMkLst>
        </pc:spChg>
        <pc:picChg chg="add mod">
          <ac:chgData name="Tung Le" userId="3fc18641191e6492" providerId="LiveId" clId="{5C561F20-8869-4769-B291-2C372BDF06A8}" dt="2018-11-07T03:15:38.419" v="2112" actId="14100"/>
          <ac:picMkLst>
            <pc:docMk/>
            <pc:sldMk cId="925445890" sldId="277"/>
            <ac:picMk id="4" creationId="{96212A79-36E3-4E76-B414-4B36AEF18909}"/>
          </ac:picMkLst>
        </pc:picChg>
        <pc:picChg chg="add mod">
          <ac:chgData name="Tung Le" userId="3fc18641191e6492" providerId="LiveId" clId="{5C561F20-8869-4769-B291-2C372BDF06A8}" dt="2018-11-07T03:26:11.553" v="2123" actId="1076"/>
          <ac:picMkLst>
            <pc:docMk/>
            <pc:sldMk cId="925445890" sldId="277"/>
            <ac:picMk id="1026" creationId="{EDE4425D-D3DE-4647-BC9F-20B92BC8D44D}"/>
          </ac:picMkLst>
        </pc:picChg>
      </pc:sldChg>
      <pc:sldChg chg="del">
        <pc:chgData name="Tung Le" userId="3fc18641191e6492" providerId="LiveId" clId="{5C561F20-8869-4769-B291-2C372BDF06A8}" dt="2018-11-07T03:39:17.692" v="2223" actId="2696"/>
        <pc:sldMkLst>
          <pc:docMk/>
          <pc:sldMk cId="3450576573" sldId="278"/>
        </pc:sldMkLst>
      </pc:sldChg>
      <pc:sldChg chg="modSp">
        <pc:chgData name="Tung Le" userId="3fc18641191e6492" providerId="LiveId" clId="{5C561F20-8869-4769-B291-2C372BDF06A8}" dt="2018-11-07T03:55:02.186" v="3053" actId="20577"/>
        <pc:sldMkLst>
          <pc:docMk/>
          <pc:sldMk cId="821375144" sldId="279"/>
        </pc:sldMkLst>
        <pc:spChg chg="mod">
          <ac:chgData name="Tung Le" userId="3fc18641191e6492" providerId="LiveId" clId="{5C561F20-8869-4769-B291-2C372BDF06A8}" dt="2018-11-07T03:55:02.186" v="3053" actId="20577"/>
          <ac:spMkLst>
            <pc:docMk/>
            <pc:sldMk cId="821375144" sldId="279"/>
            <ac:spMk id="3" creationId="{3A46D7C8-E58A-4D58-A349-566D0108B8B5}"/>
          </ac:spMkLst>
        </pc:spChg>
      </pc:sldChg>
      <pc:sldChg chg="modSp">
        <pc:chgData name="Tung Le" userId="3fc18641191e6492" providerId="LiveId" clId="{5C561F20-8869-4769-B291-2C372BDF06A8}" dt="2018-11-07T03:57:39.188" v="3207" actId="1035"/>
        <pc:sldMkLst>
          <pc:docMk/>
          <pc:sldMk cId="4193978028" sldId="280"/>
        </pc:sldMkLst>
        <pc:spChg chg="mod">
          <ac:chgData name="Tung Le" userId="3fc18641191e6492" providerId="LiveId" clId="{5C561F20-8869-4769-B291-2C372BDF06A8}" dt="2018-11-07T03:57:39.188" v="3207" actId="1035"/>
          <ac:spMkLst>
            <pc:docMk/>
            <pc:sldMk cId="4193978028" sldId="280"/>
            <ac:spMk id="3" creationId="{0AAFCCEB-A55E-4C1E-87ED-B36F506EACEA}"/>
          </ac:spMkLst>
        </pc:spChg>
      </pc:sldChg>
      <pc:sldChg chg="modNotesTx">
        <pc:chgData name="Tung Le" userId="3fc18641191e6492" providerId="LiveId" clId="{5C561F20-8869-4769-B291-2C372BDF06A8}" dt="2018-11-07T03:58:46.782" v="3280" actId="20577"/>
        <pc:sldMkLst>
          <pc:docMk/>
          <pc:sldMk cId="3806966113" sldId="281"/>
        </pc:sldMkLst>
      </pc:sldChg>
      <pc:sldChg chg="addSp delSp modSp add modNotesTx">
        <pc:chgData name="Tung Le" userId="3fc18641191e6492" providerId="LiveId" clId="{5C561F20-8869-4769-B291-2C372BDF06A8}" dt="2018-11-07T04:26:03.622" v="6980" actId="20577"/>
        <pc:sldMkLst>
          <pc:docMk/>
          <pc:sldMk cId="1500045983" sldId="282"/>
        </pc:sldMkLst>
        <pc:spChg chg="mod">
          <ac:chgData name="Tung Le" userId="3fc18641191e6492" providerId="LiveId" clId="{5C561F20-8869-4769-B291-2C372BDF06A8}" dt="2018-11-07T02:35:22.708" v="1676" actId="20577"/>
          <ac:spMkLst>
            <pc:docMk/>
            <pc:sldMk cId="1500045983" sldId="282"/>
            <ac:spMk id="3" creationId="{3A46D7C8-E58A-4D58-A349-566D0108B8B5}"/>
          </ac:spMkLst>
        </pc:spChg>
        <pc:spChg chg="add">
          <ac:chgData name="Tung Le" userId="3fc18641191e6492" providerId="LiveId" clId="{5C561F20-8869-4769-B291-2C372BDF06A8}" dt="2018-11-07T02:37:08.093" v="1753"/>
          <ac:spMkLst>
            <pc:docMk/>
            <pc:sldMk cId="1500045983" sldId="282"/>
            <ac:spMk id="5" creationId="{B1C08187-AB96-47ED-A0A8-A0D265753585}"/>
          </ac:spMkLst>
        </pc:spChg>
        <pc:picChg chg="del">
          <ac:chgData name="Tung Le" userId="3fc18641191e6492" providerId="LiveId" clId="{5C561F20-8869-4769-B291-2C372BDF06A8}" dt="2018-11-07T02:34:14.157" v="1580" actId="478"/>
          <ac:picMkLst>
            <pc:docMk/>
            <pc:sldMk cId="1500045983" sldId="282"/>
            <ac:picMk id="2" creationId="{679DC2E7-5727-4AEC-9C1B-9394569521D6}"/>
          </ac:picMkLst>
        </pc:picChg>
        <pc:picChg chg="add mod">
          <ac:chgData name="Tung Le" userId="3fc18641191e6492" providerId="LiveId" clId="{5C561F20-8869-4769-B291-2C372BDF06A8}" dt="2018-11-07T02:35:45.083" v="1697" actId="1035"/>
          <ac:picMkLst>
            <pc:docMk/>
            <pc:sldMk cId="1500045983" sldId="282"/>
            <ac:picMk id="4" creationId="{9B12DC21-5DA2-4DC5-B56F-DAD58CB25036}"/>
          </ac:picMkLst>
        </pc:picChg>
      </pc:sldChg>
      <pc:sldChg chg="addSp delSp modSp add modNotesTx">
        <pc:chgData name="Tung Le" userId="3fc18641191e6492" providerId="LiveId" clId="{5C561F20-8869-4769-B291-2C372BDF06A8}" dt="2018-11-07T04:28:35.695" v="7325" actId="20577"/>
        <pc:sldMkLst>
          <pc:docMk/>
          <pc:sldMk cId="959254195" sldId="283"/>
        </pc:sldMkLst>
        <pc:spChg chg="mod">
          <ac:chgData name="Tung Le" userId="3fc18641191e6492" providerId="LiveId" clId="{5C561F20-8869-4769-B291-2C372BDF06A8}" dt="2018-11-07T02:57:23.311" v="2040" actId="255"/>
          <ac:spMkLst>
            <pc:docMk/>
            <pc:sldMk cId="959254195" sldId="283"/>
            <ac:spMk id="3" creationId="{3A46D7C8-E58A-4D58-A349-566D0108B8B5}"/>
          </ac:spMkLst>
        </pc:spChg>
        <pc:spChg chg="del">
          <ac:chgData name="Tung Le" userId="3fc18641191e6492" providerId="LiveId" clId="{5C561F20-8869-4769-B291-2C372BDF06A8}" dt="2018-11-07T02:57:28.473" v="2041" actId="478"/>
          <ac:spMkLst>
            <pc:docMk/>
            <pc:sldMk cId="959254195" sldId="283"/>
            <ac:spMk id="5" creationId="{B1C08187-AB96-47ED-A0A8-A0D265753585}"/>
          </ac:spMkLst>
        </pc:spChg>
        <pc:spChg chg="add">
          <ac:chgData name="Tung Le" userId="3fc18641191e6492" providerId="LiveId" clId="{5C561F20-8869-4769-B291-2C372BDF06A8}" dt="2018-11-07T02:57:34.028" v="2042"/>
          <ac:spMkLst>
            <pc:docMk/>
            <pc:sldMk cId="959254195" sldId="283"/>
            <ac:spMk id="6" creationId="{FCE228B0-A8F0-4F59-B02D-6B77B35B3C35}"/>
          </ac:spMkLst>
        </pc:spChg>
        <pc:picChg chg="add mod">
          <ac:chgData name="Tung Le" userId="3fc18641191e6492" providerId="LiveId" clId="{5C561F20-8869-4769-B291-2C372BDF06A8}" dt="2018-11-07T02:56:03.223" v="1961" actId="1076"/>
          <ac:picMkLst>
            <pc:docMk/>
            <pc:sldMk cId="959254195" sldId="283"/>
            <ac:picMk id="2" creationId="{A341B81F-2E8F-4F51-BA05-1DFAF7AC0241}"/>
          </ac:picMkLst>
        </pc:picChg>
        <pc:picChg chg="del">
          <ac:chgData name="Tung Le" userId="3fc18641191e6492" providerId="LiveId" clId="{5C561F20-8869-4769-B291-2C372BDF06A8}" dt="2018-11-07T02:53:33.049" v="1924" actId="478"/>
          <ac:picMkLst>
            <pc:docMk/>
            <pc:sldMk cId="959254195" sldId="283"/>
            <ac:picMk id="4" creationId="{9B12DC21-5DA2-4DC5-B56F-DAD58CB25036}"/>
          </ac:picMkLst>
        </pc:picChg>
      </pc:sldChg>
      <pc:sldChg chg="delSp add del">
        <pc:chgData name="Tung Le" userId="3fc18641191e6492" providerId="LiveId" clId="{5C561F20-8869-4769-B291-2C372BDF06A8}" dt="2018-11-07T02:34:20.177" v="1583" actId="2696"/>
        <pc:sldMkLst>
          <pc:docMk/>
          <pc:sldMk cId="2000590969" sldId="283"/>
        </pc:sldMkLst>
        <pc:picChg chg="del">
          <ac:chgData name="Tung Le" userId="3fc18641191e6492" providerId="LiveId" clId="{5C561F20-8869-4769-B291-2C372BDF06A8}" dt="2018-11-07T02:34:16.268" v="1582" actId="478"/>
          <ac:picMkLst>
            <pc:docMk/>
            <pc:sldMk cId="2000590969" sldId="283"/>
            <ac:picMk id="2" creationId="{679DC2E7-5727-4AEC-9C1B-9394569521D6}"/>
          </ac:picMkLst>
        </pc:picChg>
      </pc:sldChg>
      <pc:sldChg chg="addSp delSp modSp add modNotesTx">
        <pc:chgData name="Tung Le" userId="3fc18641191e6492" providerId="LiveId" clId="{5C561F20-8869-4769-B291-2C372BDF06A8}" dt="2018-11-07T04:31:48.375" v="7610" actId="20577"/>
        <pc:sldMkLst>
          <pc:docMk/>
          <pc:sldMk cId="1044002816" sldId="284"/>
        </pc:sldMkLst>
        <pc:spChg chg="mod">
          <ac:chgData name="Tung Le" userId="3fc18641191e6492" providerId="LiveId" clId="{5C561F20-8869-4769-B291-2C372BDF06A8}" dt="2018-11-07T03:54:43.197" v="3051" actId="1076"/>
          <ac:spMkLst>
            <pc:docMk/>
            <pc:sldMk cId="1044002816" sldId="284"/>
            <ac:spMk id="3" creationId="{3A46D7C8-E58A-4D58-A349-566D0108B8B5}"/>
          </ac:spMkLst>
        </pc:spChg>
        <pc:picChg chg="add mod">
          <ac:chgData name="Tung Le" userId="3fc18641191e6492" providerId="LiveId" clId="{5C561F20-8869-4769-B291-2C372BDF06A8}" dt="2018-11-07T03:39:12.125" v="2222" actId="1076"/>
          <ac:picMkLst>
            <pc:docMk/>
            <pc:sldMk cId="1044002816" sldId="284"/>
            <ac:picMk id="2" creationId="{57EA170B-6983-43C4-8ADC-79217BBC9638}"/>
          </ac:picMkLst>
        </pc:picChg>
        <pc:picChg chg="del mod">
          <ac:chgData name="Tung Le" userId="3fc18641191e6492" providerId="LiveId" clId="{5C561F20-8869-4769-B291-2C372BDF06A8}" dt="2018-11-07T03:26:36.417" v="2141" actId="478"/>
          <ac:picMkLst>
            <pc:docMk/>
            <pc:sldMk cId="1044002816" sldId="284"/>
            <ac:picMk id="4" creationId="{96212A79-36E3-4E76-B414-4B36AEF18909}"/>
          </ac:picMkLst>
        </pc:picChg>
        <pc:picChg chg="mod">
          <ac:chgData name="Tung Le" userId="3fc18641191e6492" providerId="LiveId" clId="{5C561F20-8869-4769-B291-2C372BDF06A8}" dt="2018-11-07T03:38:11.704" v="2156" actId="1037"/>
          <ac:picMkLst>
            <pc:docMk/>
            <pc:sldMk cId="1044002816" sldId="284"/>
            <ac:picMk id="1026" creationId="{EDE4425D-D3DE-4647-BC9F-20B92BC8D44D}"/>
          </ac:picMkLst>
        </pc:picChg>
      </pc:sldChg>
      <pc:sldChg chg="delSp modSp add">
        <pc:chgData name="Tung Le" userId="3fc18641191e6492" providerId="LiveId" clId="{5C561F20-8869-4769-B291-2C372BDF06A8}" dt="2018-11-07T03:56:59.792" v="3140" actId="122"/>
        <pc:sldMkLst>
          <pc:docMk/>
          <pc:sldMk cId="2511832811" sldId="285"/>
        </pc:sldMkLst>
        <pc:spChg chg="del">
          <ac:chgData name="Tung Le" userId="3fc18641191e6492" providerId="LiveId" clId="{5C561F20-8869-4769-B291-2C372BDF06A8}" dt="2018-11-07T03:56:43.687" v="3136" actId="478"/>
          <ac:spMkLst>
            <pc:docMk/>
            <pc:sldMk cId="2511832811" sldId="285"/>
            <ac:spMk id="2" creationId="{047A54DC-4690-405F-AA45-E42F23E869CA}"/>
          </ac:spMkLst>
        </pc:spChg>
        <pc:spChg chg="mod">
          <ac:chgData name="Tung Le" userId="3fc18641191e6492" providerId="LiveId" clId="{5C561F20-8869-4769-B291-2C372BDF06A8}" dt="2018-11-07T03:56:59.792" v="3140" actId="122"/>
          <ac:spMkLst>
            <pc:docMk/>
            <pc:sldMk cId="2511832811" sldId="285"/>
            <ac:spMk id="3" creationId="{6FCCDF91-619D-48F6-9D64-73CEC94416C8}"/>
          </ac:spMkLst>
        </pc:spChg>
      </pc:sldChg>
      <pc:sldChg chg="add del">
        <pc:chgData name="Tung Le" userId="3fc18641191e6492" providerId="LiveId" clId="{5C561F20-8869-4769-B291-2C372BDF06A8}" dt="2018-11-07T03:26:43.241" v="2144"/>
        <pc:sldMkLst>
          <pc:docMk/>
          <pc:sldMk cId="405890615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00CE6-2B88-43B8-9232-18F2E55E8943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8DB82-F955-4BDA-8CFE-299576F95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EUV aims to improve resolution via lowering wavelength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80B9F-0E6A-49EE-BC6D-2A127A3668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080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 – output/input power (EUV power/laser power)</a:t>
            </a:r>
          </a:p>
          <a:p>
            <a:r>
              <a:rPr lang="en-US" dirty="0"/>
              <a:t>str – solid angle (3D version of angle, i.e. how much does light exposes on mirror)</a:t>
            </a:r>
          </a:p>
          <a:p>
            <a:r>
              <a:rPr lang="en-US" dirty="0"/>
              <a:t>Initial material used is xenon (</a:t>
            </a:r>
            <a:r>
              <a:rPr lang="en-US" dirty="0" err="1"/>
              <a:t>Xe</a:t>
            </a:r>
            <a:r>
              <a:rPr lang="en-US" dirty="0"/>
              <a:t>) as inert </a:t>
            </a:r>
          </a:p>
          <a:p>
            <a:r>
              <a:rPr lang="en-US" dirty="0"/>
              <a:t>CE is not good hence, if 100W at IF is needed, generates very high heat and requires very high input</a:t>
            </a:r>
          </a:p>
          <a:p>
            <a:r>
              <a:rPr lang="en-US" dirty="0"/>
              <a:t>Shifts to tin (Sn) as material used </a:t>
            </a:r>
          </a:p>
          <a:p>
            <a:r>
              <a:rPr lang="en-US" dirty="0"/>
              <a:t>Now need to concern with debris generated from Sn plasma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Debris (fragments from Sn plasma) can damage collector mirror, reduces reflectivity and lifetime</a:t>
            </a:r>
          </a:p>
          <a:p>
            <a:r>
              <a:rPr lang="en-US" dirty="0"/>
              <a:t>Employs both physical and chemical means to mitigate debris</a:t>
            </a:r>
          </a:p>
          <a:p>
            <a:r>
              <a:rPr lang="en-US" dirty="0"/>
              <a:t>Magnetic field to force ions away from collector mirror</a:t>
            </a:r>
          </a:p>
          <a:p>
            <a:r>
              <a:rPr lang="en-US" dirty="0"/>
              <a:t>H2 inputs to react with high-energy particles that make it to mirror</a:t>
            </a:r>
          </a:p>
          <a:p>
            <a:r>
              <a:rPr lang="en-US" dirty="0"/>
              <a:t>H2 inputs can also cool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Philips developed discharge-produced plasma tool for EUV lithography</a:t>
            </a:r>
          </a:p>
          <a:p>
            <a:r>
              <a:rPr lang="en-US" dirty="0"/>
              <a:t>Principle is tin covered electrodes discharged by laser trigger</a:t>
            </a:r>
          </a:p>
          <a:p>
            <a:r>
              <a:rPr lang="en-US" dirty="0"/>
              <a:t>Trigger causes capacitor to discharge =&gt; plasma</a:t>
            </a:r>
          </a:p>
          <a:p>
            <a:r>
              <a:rPr lang="en-US" dirty="0"/>
              <a:t>Tin surface on electrodes heals by tin supply</a:t>
            </a:r>
          </a:p>
          <a:p>
            <a:r>
              <a:rPr lang="en-US" dirty="0"/>
              <a:t>Cooling by tin bath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2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in developmental process</a:t>
            </a:r>
          </a:p>
          <a:p>
            <a:r>
              <a:rPr lang="en-US" dirty="0"/>
              <a:t>No concrete data on progress towards HVM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3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Gigaphoton</a:t>
            </a:r>
            <a:r>
              <a:rPr lang="en-US" dirty="0"/>
              <a:t> employs laser-produced plasma tool</a:t>
            </a:r>
          </a:p>
          <a:p>
            <a:r>
              <a:rPr lang="en-US" dirty="0"/>
              <a:t>Tin droplets are exposed to laser pulses</a:t>
            </a:r>
          </a:p>
          <a:p>
            <a:r>
              <a:rPr lang="en-US" dirty="0"/>
              <a:t>Defining feature is in pre-pulse to excite droplets and create mists</a:t>
            </a:r>
          </a:p>
          <a:p>
            <a:r>
              <a:rPr lang="en-US" dirty="0"/>
              <a:t>Main pulse to create plasma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high power achieved but only in R&amp;D stage</a:t>
            </a:r>
          </a:p>
          <a:p>
            <a:r>
              <a:rPr lang="en-US" dirty="0"/>
              <a:t>Optimistic for 2018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3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principle to </a:t>
            </a:r>
            <a:r>
              <a:rPr lang="en-US" dirty="0" err="1"/>
              <a:t>Gigaphoton’s</a:t>
            </a:r>
            <a:r>
              <a:rPr lang="en-US" dirty="0"/>
              <a:t> EUV tool – uses multi-stage laser and beam transport and focusing system to enhance laser power</a:t>
            </a:r>
          </a:p>
          <a:p>
            <a:r>
              <a:rPr lang="en-US" dirty="0"/>
              <a:t>Multi-stage amplifies laser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optimism seen in roadmap</a:t>
            </a:r>
          </a:p>
          <a:p>
            <a:r>
              <a:rPr lang="en-US" dirty="0"/>
              <a:t>Currently in HVM I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 in reducing wavelength? Following historical trends?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Plasma commonly seen in nature</a:t>
            </a:r>
          </a:p>
          <a:p>
            <a:r>
              <a:rPr lang="en-US" dirty="0"/>
              <a:t>Neutral substance ionizes until becoming conductive</a:t>
            </a:r>
          </a:p>
          <a:p>
            <a:r>
              <a:rPr lang="en-US" dirty="0"/>
              <a:t>Needs external excitation</a:t>
            </a:r>
          </a:p>
          <a:p>
            <a:r>
              <a:rPr lang="en-US" dirty="0"/>
              <a:t>Excitation leads to deexcitation – photons emitted to give EUV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80B9F-0E6A-49EE-BC6D-2A127A3668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88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major methods to produce plasma and hence EUV</a:t>
            </a:r>
          </a:p>
          <a:p>
            <a:r>
              <a:rPr lang="en-US" dirty="0"/>
              <a:t>Laser-produced (excitation by high-energy laser =&gt; vaporizes, ionizes and generates plasma)</a:t>
            </a:r>
          </a:p>
          <a:p>
            <a:r>
              <a:rPr lang="en-US" dirty="0"/>
              <a:t>Discharge-produced (excitation by high voltage =&gt; discharge, vaporizes, ionizes and generates plasma)</a:t>
            </a:r>
          </a:p>
          <a:p>
            <a:r>
              <a:rPr lang="en-US" dirty="0"/>
              <a:t>Collector mirror to receive, reflect and focus emitted light at intermediate focus (IF)</a:t>
            </a:r>
          </a:p>
          <a:p>
            <a:r>
              <a:rPr lang="en-US" dirty="0"/>
              <a:t>Foil trap to mitigates effects of debris on collector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EUV light absorbed by all matter</a:t>
            </a:r>
          </a:p>
          <a:p>
            <a:r>
              <a:rPr lang="en-US" dirty="0"/>
              <a:t>Uses vacuum system</a:t>
            </a:r>
          </a:p>
          <a:p>
            <a:r>
              <a:rPr lang="en-US" dirty="0"/>
              <a:t>Uses reflective optics, NOT refractive optics like DUV (193nm)</a:t>
            </a:r>
          </a:p>
          <a:p>
            <a:r>
              <a:rPr lang="en-US" dirty="0"/>
              <a:t>Uses multilayered mirrors (MLMs) consisting alternating layers of molybdenum (Mo) and silicon (Si)</a:t>
            </a:r>
          </a:p>
          <a:p>
            <a:r>
              <a:rPr lang="en-US" dirty="0"/>
              <a:t>Mirrors work by Bragg reflection and interlayer interference </a:t>
            </a:r>
          </a:p>
          <a:p>
            <a:r>
              <a:rPr lang="en-US" dirty="0"/>
              <a:t>13.5nm chosen as max reflectance at wavelength</a:t>
            </a:r>
          </a:p>
          <a:p>
            <a:r>
              <a:rPr lang="en-US" dirty="0"/>
              <a:t>Only 70% reflectance =&gt; many mirrors, only receive small part of light =&gt; power issues (very low)</a:t>
            </a:r>
          </a:p>
          <a:p>
            <a:r>
              <a:rPr lang="en-US" dirty="0"/>
              <a:t>Other issues include deposition of materials on mirrors and design of reflective masks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power of source as many mirrors used</a:t>
            </a:r>
          </a:p>
          <a:p>
            <a:r>
              <a:rPr lang="en-US" dirty="0"/>
              <a:t>Low throughput unless very sensitive (low </a:t>
            </a:r>
            <a:r>
              <a:rPr lang="en-US" dirty="0" err="1"/>
              <a:t>mJ</a:t>
            </a:r>
            <a:r>
              <a:rPr lang="en-US" dirty="0"/>
              <a:t>/cm2) resists used – see graph</a:t>
            </a:r>
          </a:p>
          <a:p>
            <a:r>
              <a:rPr lang="en-US" dirty="0"/>
              <a:t>Sensitive resists means only small amount of photons reach per unit area of resist =&gt; stochastic effects or shot noise</a:t>
            </a:r>
          </a:p>
          <a:p>
            <a:r>
              <a:rPr lang="en-US" dirty="0"/>
              <a:t>Poorly-defined edges of developed pattern =&gt; Poor line edge roughness (LER)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Exposure latitude is range of dose delivered for successful printing of a contact. 0.2 corresponds to +/- 10%</a:t>
            </a:r>
          </a:p>
          <a:p>
            <a:r>
              <a:rPr lang="en-US" dirty="0"/>
              <a:t>Simulation using Poisson distribution to determine effects of shot noise on contact printing</a:t>
            </a:r>
          </a:p>
          <a:p>
            <a:r>
              <a:rPr lang="en-US" dirty="0"/>
              <a:t>If high yields (only graph 98%) and small size required, non-sensitive (‘slow’) resists need to be used to achieve both or increase 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1000W at Intermediate Focus </a:t>
            </a:r>
          </a:p>
          <a:p>
            <a:r>
              <a:rPr lang="en-US" dirty="0"/>
              <a:t>Simulation results from Lee et al. suggests high power needed to print features at acceptable yield and throughput</a:t>
            </a:r>
          </a:p>
          <a:p>
            <a:r>
              <a:rPr lang="en-US" dirty="0"/>
              <a:t>Power needed is much higher than those being currently developed by companies (250W on current roadmaps)</a:t>
            </a:r>
          </a:p>
          <a:p>
            <a:r>
              <a:rPr lang="en-US" dirty="0"/>
              <a:t>Need major innovations for high volume manufacturing (HVM)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60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is not only issue</a:t>
            </a:r>
          </a:p>
          <a:p>
            <a:r>
              <a:rPr lang="en-US" dirty="0"/>
              <a:t>Making defect-free masks is also issue</a:t>
            </a:r>
          </a:p>
          <a:p>
            <a:r>
              <a:rPr lang="en-US" dirty="0"/>
              <a:t>EUV masks very complex, requires more layers than optical masks =&gt; easy for defects to occur</a:t>
            </a:r>
          </a:p>
          <a:p>
            <a:r>
              <a:rPr lang="en-US" dirty="0"/>
              <a:t>Also reflective =&gt; 3D effects from lights from different incident angles reflecting from identical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8DB82-F955-4BDA-8CFE-299576F956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9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8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3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6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3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9226E3-0149-4933-8891-5ACC0EDC6127}" type="datetimeFigureOut">
              <a:rPr lang="en-US">
                <a:solidFill>
                  <a:prstClr val="black"/>
                </a:solidFill>
              </a:rPr>
              <a:pPr/>
              <a:t>11/6/2018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0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" y="94452"/>
            <a:ext cx="1708185" cy="62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universityffr.com/wp-content/uploads/2011/08/longhorn-logo.jpg"/>
          <p:cNvPicPr preferRelativeResize="0">
            <a:picLocks noChangeAspect="1" noChangeArrowheads="1"/>
          </p:cNvPicPr>
          <p:nvPr/>
        </p:nvPicPr>
        <p:blipFill rotWithShape="1">
          <a:blip r:embed="rId14" cstate="print"/>
          <a:srcRect l="5261" t="18129" r="5680" b="18740"/>
          <a:stretch/>
        </p:blipFill>
        <p:spPr bwMode="auto">
          <a:xfrm>
            <a:off x="10383521" y="66986"/>
            <a:ext cx="1704721" cy="67973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11953" y="0"/>
            <a:ext cx="12192000" cy="6858000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-11953" y="685800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9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miengineering.com/next-euv-issue-mask-3d-effects/" TargetMode="External"/><Relationship Id="rId5" Type="http://schemas.openxmlformats.org/officeDocument/2006/relationships/hyperlink" Target="https://semiengineering.com/searching-for-euv-mask-defects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23443-AC56-4F98-B36A-A25AA330F979}"/>
              </a:ext>
            </a:extLst>
          </p:cNvPr>
          <p:cNvSpPr txBox="1"/>
          <p:nvPr/>
        </p:nvSpPr>
        <p:spPr>
          <a:xfrm>
            <a:off x="2557461" y="2225843"/>
            <a:ext cx="7077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Extreme Ultraviolet (EUV) Sources</a:t>
            </a:r>
          </a:p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Thanh Tung 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40441-EC72-4E15-BF87-25C1B2F3CC84}"/>
                  </a:ext>
                </a:extLst>
              </p:cNvPr>
              <p:cNvSpPr txBox="1"/>
              <p:nvPr/>
            </p:nvSpPr>
            <p:spPr>
              <a:xfrm>
                <a:off x="5396223" y="3616495"/>
                <a:ext cx="1399550" cy="72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5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𝑁𝐴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40441-EC72-4E15-BF87-25C1B2F3C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23" y="3616495"/>
                <a:ext cx="1399550" cy="728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8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1896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Masks and defect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Employ reflection rather than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Complex to produce – multilayers (NOT chromium on glass)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Prone to defects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3D effects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09E21-0058-4AB1-85A4-33BFD65C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" y="3648525"/>
            <a:ext cx="6222683" cy="2487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97F872-F325-441D-85C2-F5D64AE45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499" y="2648607"/>
            <a:ext cx="5426442" cy="3487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CFD5F-CE60-4BC1-B434-B2BA1D99D6A6}"/>
              </a:ext>
            </a:extLst>
          </p:cNvPr>
          <p:cNvSpPr txBox="1"/>
          <p:nvPr/>
        </p:nvSpPr>
        <p:spPr>
          <a:xfrm>
            <a:off x="6516415" y="6262224"/>
            <a:ext cx="613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https://semiengineering.com/searching-for-euv-mask-defects/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https://semiengineering.com/next-euv-issue-mask-3d-effects/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74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1896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Materials and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used initially (inert) – poor conversion efficiency (CE)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Dissipation as heat and cooling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Need new materials – Sn proposed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Debris is concern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Table: 100W at IF and power input requirements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4217E7-9AEA-4D15-A6A7-E85151EB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96" y="3642359"/>
            <a:ext cx="4987608" cy="2878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237EF-C80B-42F5-A91D-08D4F340D71B}"/>
              </a:ext>
            </a:extLst>
          </p:cNvPr>
          <p:cNvSpPr txBox="1"/>
          <p:nvPr/>
        </p:nvSpPr>
        <p:spPr>
          <a:xfrm>
            <a:off x="6912239" y="6540285"/>
            <a:ext cx="57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Tomie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J. Micro/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Nanolith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MEMS MOEMS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11(2)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256753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7"/>
            <a:ext cx="635069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Debris mitigation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Plasma causes debris to accumulate on collector mirror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Need to prevent and remove for long lifetime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Magnet field for low-energy fragments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Hydrogen for chemical etching of </a:t>
            </a:r>
          </a:p>
          <a:p>
            <a:pPr marL="457200" lvl="1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high-energy fragments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9B15A-2954-4B57-A43D-D0428DEB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92" y="1063775"/>
            <a:ext cx="4886643" cy="4730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96F96-1EF2-4D49-8F13-35144329DEAE}"/>
              </a:ext>
            </a:extLst>
          </p:cNvPr>
          <p:cNvSpPr txBox="1"/>
          <p:nvPr/>
        </p:nvSpPr>
        <p:spPr>
          <a:xfrm>
            <a:off x="8998413" y="6498592"/>
            <a:ext cx="476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H. Mizoguchi,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2017 EUV-FEL WS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0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572439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Philips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Discharged-produced plasma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Laser used as trigger (vaporizes and causes discharge)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Electrodes discharge leads to </a:t>
            </a:r>
          </a:p>
          <a:p>
            <a:pPr marL="457200" lvl="1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capacitor discharge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Conformal tin surface and cooling challenges</a:t>
            </a:r>
          </a:p>
          <a:p>
            <a:pPr marL="4572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DC2E7-5727-4AEC-9C1B-93945695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0335"/>
            <a:ext cx="5650245" cy="4937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8CCA15-1E4E-4AC6-8207-DF797D4505AD}"/>
              </a:ext>
            </a:extLst>
          </p:cNvPr>
          <p:cNvSpPr txBox="1"/>
          <p:nvPr/>
        </p:nvSpPr>
        <p:spPr>
          <a:xfrm>
            <a:off x="7438332" y="6519446"/>
            <a:ext cx="57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Corthout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SPIE Advanced Lithography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(2009)</a:t>
            </a:r>
          </a:p>
        </p:txBody>
      </p:sp>
    </p:spTree>
    <p:extLst>
      <p:ext uri="{BB962C8B-B14F-4D97-AF65-F5344CB8AC3E}">
        <p14:creationId xmlns:p14="http://schemas.microsoft.com/office/powerpoint/2010/main" val="2855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1896"/>
            <a:ext cx="572439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Philips (Continued)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Still only in developmental stage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Not capable of HVM yet</a:t>
            </a:r>
          </a:p>
          <a:p>
            <a:pPr marL="4572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2DC21-5DA2-4DC5-B56F-DAD58CB25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33" y="2273771"/>
            <a:ext cx="6313334" cy="4496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C08187-AB96-47ED-A0A8-A0D265753585}"/>
              </a:ext>
            </a:extLst>
          </p:cNvPr>
          <p:cNvSpPr txBox="1"/>
          <p:nvPr/>
        </p:nvSpPr>
        <p:spPr>
          <a:xfrm>
            <a:off x="7438332" y="6519446"/>
            <a:ext cx="57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Corthout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SPIE Advanced Lithography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(2009)</a:t>
            </a:r>
          </a:p>
        </p:txBody>
      </p:sp>
    </p:spTree>
    <p:extLst>
      <p:ext uri="{BB962C8B-B14F-4D97-AF65-F5344CB8AC3E}">
        <p14:creationId xmlns:p14="http://schemas.microsoft.com/office/powerpoint/2010/main" val="150004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1896"/>
            <a:ext cx="625048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Gigaphoton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Laser-produced plasma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Sn droplet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Pre-pulse laser for size matching with main pulse laser =&gt; CE improved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879E0-8606-4C35-9453-D6E1B8A67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3047507"/>
            <a:ext cx="5191125" cy="3695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E2F75-B521-443F-99A8-AFA39FBC2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282" y="977805"/>
            <a:ext cx="4876800" cy="53533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EDC781-8C62-4A93-B689-DF7C0BC21C00}"/>
              </a:ext>
            </a:extLst>
          </p:cNvPr>
          <p:cNvSpPr/>
          <p:nvPr/>
        </p:nvSpPr>
        <p:spPr>
          <a:xfrm>
            <a:off x="8599686" y="6488668"/>
            <a:ext cx="3685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H. Mizoguchi,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2017 EUV-FEL 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7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1896"/>
            <a:ext cx="708973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Gigaphoton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(Continued)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Still prototype </a:t>
            </a:r>
          </a:p>
          <a:p>
            <a:pPr marL="457200" lvl="1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*2 Availability in 4 weeks operation</a:t>
            </a:r>
          </a:p>
          <a:p>
            <a:pPr marL="4572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1B81F-2E8F-4F51-BA05-1DFAF7AC0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5" y="2128083"/>
            <a:ext cx="11949830" cy="4391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E228B0-A8F0-4F59-B02D-6B77B35B3C35}"/>
              </a:ext>
            </a:extLst>
          </p:cNvPr>
          <p:cNvSpPr/>
          <p:nvPr/>
        </p:nvSpPr>
        <p:spPr>
          <a:xfrm>
            <a:off x="8599686" y="6488668"/>
            <a:ext cx="3685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H. Mizoguchi,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2017 EUV-FEL 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5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8868"/>
            <a:ext cx="418369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Cymer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Similar principle to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Gigaphoton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(LPP)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12A79-36E3-4E76-B414-4B36AEF1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48" y="895967"/>
            <a:ext cx="8430017" cy="5891767"/>
          </a:xfrm>
          <a:prstGeom prst="rect">
            <a:avLst/>
          </a:prstGeom>
        </p:spPr>
      </p:pic>
      <p:pic>
        <p:nvPicPr>
          <p:cNvPr id="1026" name="Picture 2" descr="Image result for cymer">
            <a:extLst>
              <a:ext uri="{FF2B5EF4-FFF2-40B4-BE49-F238E27FC236}">
                <a16:creationId xmlns:a16="http://schemas.microsoft.com/office/drawing/2014/main" id="{EDE4425D-D3DE-4647-BC9F-20B92BC8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3827"/>
            <a:ext cx="1362820" cy="3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4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3171"/>
            <a:ext cx="1215442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Cymer (Continued)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Still in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Envision great boost in power for HVM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ymer">
            <a:extLst>
              <a:ext uri="{FF2B5EF4-FFF2-40B4-BE49-F238E27FC236}">
                <a16:creationId xmlns:a16="http://schemas.microsoft.com/office/drawing/2014/main" id="{EDE4425D-D3DE-4647-BC9F-20B92BC8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602" y="6441964"/>
            <a:ext cx="1362820" cy="3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EA170B-6983-43C4-8ADC-79217BBC9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9" y="2820098"/>
            <a:ext cx="11958724" cy="27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D7C8-E58A-4D58-A349-566D0108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2937"/>
            <a:ext cx="12192000" cy="61361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EUV offers possible path towards smaller feature sizes – continuing Moore’s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Numerous technical challenges (throughput, masks and debris mitigation for collector lifetime)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Manufacturers have optimistic targets but still need to wait and see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Other options: imprint lithography, double patterning … should still be considered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Will Moore’s Law be kept alive? Given the high costs of R&amp;D?</a:t>
            </a:r>
          </a:p>
        </p:txBody>
      </p:sp>
    </p:spTree>
    <p:extLst>
      <p:ext uri="{BB962C8B-B14F-4D97-AF65-F5344CB8AC3E}">
        <p14:creationId xmlns:p14="http://schemas.microsoft.com/office/powerpoint/2010/main" val="82137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CCEB-A55E-4C1E-87ED-B36F506E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5810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Technical issues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Power, resist sensitivity and shot noise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Masks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Materials and debris mitigation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EUV lightbulbs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Philips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Gigaphoton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514350">
              <a:buFont typeface="+mj-lt"/>
              <a:buAutoNum type="romanL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Cymer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9397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DF91-619D-48F6-9D64-73CEC944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323" y="3164388"/>
            <a:ext cx="8271353" cy="5292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attention. 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399AE-6F8D-49D2-93A3-12238AFE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C4F6-DB3F-491A-9188-A3FBCAA20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3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B846-D396-431D-B5C2-871A78EA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6349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Continuation of Moore’s Law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Current DUV (193nm) - ~40nm features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Reduction of wavelength to EUV (13.5nm) - ~10nm features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A6251-8C55-4808-8350-1660EB7EF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9" t="42457" r="78326" b="23359"/>
          <a:stretch/>
        </p:blipFill>
        <p:spPr>
          <a:xfrm>
            <a:off x="4707037" y="2969330"/>
            <a:ext cx="2777925" cy="3745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8CE7A-C4F2-40A3-B03B-8562235031E2}"/>
              </a:ext>
            </a:extLst>
          </p:cNvPr>
          <p:cNvSpPr txBox="1"/>
          <p:nvPr/>
        </p:nvSpPr>
        <p:spPr>
          <a:xfrm>
            <a:off x="7692968" y="6488668"/>
            <a:ext cx="476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Wagner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Nature Photonics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24-26 (2010)</a:t>
            </a:r>
          </a:p>
        </p:txBody>
      </p:sp>
    </p:spTree>
    <p:extLst>
      <p:ext uri="{BB962C8B-B14F-4D97-AF65-F5344CB8AC3E}">
        <p14:creationId xmlns:p14="http://schemas.microsoft.com/office/powerpoint/2010/main" val="380696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23443-AC56-4F98-B36A-A25AA330F979}"/>
              </a:ext>
            </a:extLst>
          </p:cNvPr>
          <p:cNvSpPr txBox="1"/>
          <p:nvPr/>
        </p:nvSpPr>
        <p:spPr>
          <a:xfrm>
            <a:off x="0" y="854243"/>
            <a:ext cx="7077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Fourth fundamental state of matter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Ionization until conductive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Requires excitation of atoms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Emits light (photons) upon deexcitation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lasma">
            <a:extLst>
              <a:ext uri="{FF2B5EF4-FFF2-40B4-BE49-F238E27FC236}">
                <a16:creationId xmlns:a16="http://schemas.microsoft.com/office/drawing/2014/main" id="{B4A2E52F-6E9C-4BA8-8B95-1CD1E5AE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90" y="3636646"/>
            <a:ext cx="3438525" cy="27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on lamp">
            <a:extLst>
              <a:ext uri="{FF2B5EF4-FFF2-40B4-BE49-F238E27FC236}">
                <a16:creationId xmlns:a16="http://schemas.microsoft.com/office/drawing/2014/main" id="{10FF66A5-3499-465C-8862-B89FD894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44" y="470534"/>
            <a:ext cx="4949919" cy="27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ghtning">
            <a:extLst>
              <a:ext uri="{FF2B5EF4-FFF2-40B4-BE49-F238E27FC236}">
                <a16:creationId xmlns:a16="http://schemas.microsoft.com/office/drawing/2014/main" id="{04E4F717-489F-4113-91CB-546D431B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71" y="3105149"/>
            <a:ext cx="4800602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7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CA78-6D85-4F0A-8630-9DDC7B33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1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Plasma as EUV 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Laser-produced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Discharge-produced</a:t>
            </a:r>
          </a:p>
          <a:p>
            <a:pPr marL="4572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B3E434-B0D1-4688-AEAF-6CC3BB65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774951"/>
            <a:ext cx="4752975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524EC-7946-455A-AC9C-1B58B1994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5" y="2832101"/>
            <a:ext cx="5876925" cy="346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CF281-143F-4E4C-9718-3C6D019660D8}"/>
              </a:ext>
            </a:extLst>
          </p:cNvPr>
          <p:cNvSpPr txBox="1"/>
          <p:nvPr/>
        </p:nvSpPr>
        <p:spPr>
          <a:xfrm>
            <a:off x="7692968" y="6488668"/>
            <a:ext cx="476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Wagner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Nature Photonics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24-26 (2010)</a:t>
            </a:r>
          </a:p>
        </p:txBody>
      </p:sp>
    </p:spTree>
    <p:extLst>
      <p:ext uri="{BB962C8B-B14F-4D97-AF65-F5344CB8AC3E}">
        <p14:creationId xmlns:p14="http://schemas.microsoft.com/office/powerpoint/2010/main" val="102707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D3F1-6828-4D8C-BC09-BDD6F85E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2296"/>
            <a:ext cx="11887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EUV light absorbed by all matter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Operation under vacuum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 reflective optics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Multilayered mirrors (MLMs)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Only 70% of light reflected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Deposition of materials on mirrors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Reflective masks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A2221-09B7-4D03-AD82-E1FE9CAC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854926"/>
            <a:ext cx="6150271" cy="3700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46134-4819-4B9D-A565-3A292F3A1BC9}"/>
              </a:ext>
            </a:extLst>
          </p:cNvPr>
          <p:cNvSpPr txBox="1"/>
          <p:nvPr/>
        </p:nvSpPr>
        <p:spPr>
          <a:xfrm>
            <a:off x="7722813" y="6273225"/>
            <a:ext cx="476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H. Mizoguchi,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2017 EUV-FEL WS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Wagner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Nature Photonics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24-26 (2010)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B3987-78A7-433C-8A43-DEBC3BD11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3705157"/>
            <a:ext cx="57816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9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33213-0E3F-43F3-927B-7652310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4376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Issues with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Arises from low power of source (10-20W currently)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More sensitive resists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Line Edge Roughness (LER)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 Gets worse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 Shot noise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92710-2854-4BA9-9B50-EDE092B1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83" y="1772219"/>
            <a:ext cx="6124575" cy="4429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3AF51-C4E7-43A5-A612-B510C9AD34B9}"/>
              </a:ext>
            </a:extLst>
          </p:cNvPr>
          <p:cNvSpPr txBox="1"/>
          <p:nvPr/>
        </p:nvSpPr>
        <p:spPr>
          <a:xfrm>
            <a:off x="6912239" y="6540285"/>
            <a:ext cx="574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Tomie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J. Micro/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Nanolith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MEMS MOEMS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11(2)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B2016-B9C4-4237-8F45-BE7865A30877}"/>
              </a:ext>
            </a:extLst>
          </p:cNvPr>
          <p:cNvSpPr txBox="1"/>
          <p:nvPr/>
        </p:nvSpPr>
        <p:spPr>
          <a:xfrm>
            <a:off x="7176356" y="6245187"/>
            <a:ext cx="521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Cobb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Mat. Res. Soc.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Symp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Proc.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Vol. 7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(2002)</a:t>
            </a:r>
          </a:p>
        </p:txBody>
      </p:sp>
      <p:pic>
        <p:nvPicPr>
          <p:cNvPr id="1026" name="Picture 2" descr="Line Edge Roughness">
            <a:extLst>
              <a:ext uri="{FF2B5EF4-FFF2-40B4-BE49-F238E27FC236}">
                <a16:creationId xmlns:a16="http://schemas.microsoft.com/office/drawing/2014/main" id="{63D6E15D-F9DE-4C42-9B4C-C9865D58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5" y="3986781"/>
            <a:ext cx="2600773" cy="2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4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3FB4-D81F-4A6D-A697-E888DE22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6276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Shot noise imposes sensitivity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Simulation (Lee et al.) to examine dose needed to print at acceptable yield (98%) of contact holes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Increasing exposure latitude (EL) or decreasing sensitivity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DD9D0-83BD-4C25-BE9B-AEF7A071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613977"/>
            <a:ext cx="7048500" cy="3800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DD1CA-F1EB-4DAB-9482-F470A12A71D3}"/>
              </a:ext>
            </a:extLst>
          </p:cNvPr>
          <p:cNvSpPr txBox="1"/>
          <p:nvPr/>
        </p:nvSpPr>
        <p:spPr>
          <a:xfrm>
            <a:off x="8289090" y="6498592"/>
            <a:ext cx="476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Lee et al.,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Proc. of SPIE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Vol. 5037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(2003)</a:t>
            </a:r>
          </a:p>
        </p:txBody>
      </p:sp>
    </p:spTree>
    <p:extLst>
      <p:ext uri="{BB962C8B-B14F-4D97-AF65-F5344CB8AC3E}">
        <p14:creationId xmlns:p14="http://schemas.microsoft.com/office/powerpoint/2010/main" val="154321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5FBE-BAB6-4BB4-B521-BECB4791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590153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Sensitivity requirements imposes power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Low sensitivity =&gt; longer exposure time =&gt; increases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Increase power for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Dose-to-print vs. contact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1kW at Intermediate Focus (IF)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4 times power under development</a:t>
            </a: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EEC5E-2281-4BD2-8304-DAE32AFA1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2"/>
          <a:stretch/>
        </p:blipFill>
        <p:spPr>
          <a:xfrm>
            <a:off x="5782134" y="1073632"/>
            <a:ext cx="6240450" cy="4710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A1577-4EA2-489D-ADD5-2573793DC1FA}"/>
              </a:ext>
            </a:extLst>
          </p:cNvPr>
          <p:cNvSpPr txBox="1"/>
          <p:nvPr/>
        </p:nvSpPr>
        <p:spPr>
          <a:xfrm>
            <a:off x="8734253" y="6498592"/>
            <a:ext cx="476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Borodovsky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2012 EUV Litho. WS </a:t>
            </a:r>
          </a:p>
        </p:txBody>
      </p:sp>
    </p:spTree>
    <p:extLst>
      <p:ext uri="{BB962C8B-B14F-4D97-AF65-F5344CB8AC3E}">
        <p14:creationId xmlns:p14="http://schemas.microsoft.com/office/powerpoint/2010/main" val="39367238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1350</Words>
  <Application>Microsoft Office PowerPoint</Application>
  <PresentationFormat>Widescreen</PresentationFormat>
  <Paragraphs>195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Le, Thanh Tung</dc:creator>
  <cp:lastModifiedBy>Le, Thanh Tung</cp:lastModifiedBy>
  <cp:revision>7</cp:revision>
  <dcterms:created xsi:type="dcterms:W3CDTF">2018-11-06T02:38:59Z</dcterms:created>
  <dcterms:modified xsi:type="dcterms:W3CDTF">2018-11-07T04:35:32Z</dcterms:modified>
</cp:coreProperties>
</file>